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5"/>
  </p:notesMasterIdLst>
  <p:handoutMasterIdLst>
    <p:handoutMasterId r:id="rId6"/>
  </p:handoutMasterIdLst>
  <p:sldIdLst>
    <p:sldId id="261" r:id="rId3"/>
    <p:sldId id="262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C98"/>
    <a:srgbClr val="007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9" autoAdjust="0"/>
    <p:restoredTop sz="94591"/>
  </p:normalViewPr>
  <p:slideViewPr>
    <p:cSldViewPr snapToGrid="0" snapToObjects="1">
      <p:cViewPr varScale="1">
        <p:scale>
          <a:sx n="107" d="100"/>
          <a:sy n="107" d="100"/>
        </p:scale>
        <p:origin x="950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229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A3B6A-00DB-F946-B919-471A50CCE9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469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F4E56-213B-F146-988E-D49A3E0F65F5}" type="datetime1">
              <a:rPr lang="nl-BE" smtClean="0"/>
              <a:t>21/09/2022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16B0C-7896-4D47-843F-C73F5B9CCB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4102" y="347032"/>
            <a:ext cx="8380296" cy="1101725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305C98"/>
                </a:solidFill>
              </a:defRPr>
            </a:lvl1pPr>
          </a:lstStyle>
          <a:p>
            <a:r>
              <a:rPr lang="nl-BE" dirty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55640" y="1625856"/>
            <a:ext cx="6400800" cy="131445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nl-BE" dirty="0"/>
              <a:t>Author(s) and </a:t>
            </a:r>
            <a:r>
              <a:rPr lang="fr-BE" sz="2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COI Disclosure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302250" y="18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8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25235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6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6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897467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/>
            </a:lvl1pPr>
          </a:lstStyle>
          <a:p>
            <a:r>
              <a:rPr lang="nl-BE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0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53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8103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9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8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8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33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Click to edit 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</a:t>
            </a:r>
          </a:p>
        </p:txBody>
      </p:sp>
    </p:spTree>
    <p:extLst>
      <p:ext uri="{BB962C8B-B14F-4D97-AF65-F5344CB8AC3E}">
        <p14:creationId xmlns:p14="http://schemas.microsoft.com/office/powerpoint/2010/main" val="2010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6D7A9B-F1C1-4F14-97AD-874464B4D53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3" name="Afbeelding 13">
            <a:extLst>
              <a:ext uri="{FF2B5EF4-FFF2-40B4-BE49-F238E27FC236}">
                <a16:creationId xmlns:a16="http://schemas.microsoft.com/office/drawing/2014/main" id="{515F1E56-0861-46DE-9D79-5488A800E7B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970" y="4429619"/>
            <a:ext cx="1308489" cy="524724"/>
          </a:xfrm>
          <a:prstGeom prst="rect">
            <a:avLst/>
          </a:prstGeom>
        </p:spPr>
      </p:pic>
      <p:sp>
        <p:nvSpPr>
          <p:cNvPr id="14" name="Tekstvak 14">
            <a:extLst>
              <a:ext uri="{FF2B5EF4-FFF2-40B4-BE49-F238E27FC236}">
                <a16:creationId xmlns:a16="http://schemas.microsoft.com/office/drawing/2014/main" id="{26269DD1-E9E5-4CF6-99CA-8B0DED25CD1D}"/>
              </a:ext>
            </a:extLst>
          </p:cNvPr>
          <p:cNvSpPr txBox="1"/>
          <p:nvPr userDrawn="1"/>
        </p:nvSpPr>
        <p:spPr>
          <a:xfrm>
            <a:off x="2212574" y="4429619"/>
            <a:ext cx="6656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1400" b="1" dirty="0">
                <a:solidFill>
                  <a:srgbClr val="305C98"/>
                </a:solidFill>
                <a:latin typeface="+mj-lt"/>
              </a:rPr>
              <a:t>EKS </a:t>
            </a:r>
            <a:r>
              <a:rPr lang="nl-BE" sz="1400" b="0" dirty="0">
                <a:solidFill>
                  <a:srgbClr val="305C98"/>
                </a:solidFill>
                <a:latin typeface="+mj-lt"/>
              </a:rPr>
              <a:t>ARTHROPLASTY CONFERENCE 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D5336B1-B0A2-4C3F-9949-C934963B7564}"/>
              </a:ext>
            </a:extLst>
          </p:cNvPr>
          <p:cNvSpPr txBox="1"/>
          <p:nvPr userDrawn="1"/>
        </p:nvSpPr>
        <p:spPr>
          <a:xfrm>
            <a:off x="1764105" y="4692733"/>
            <a:ext cx="7104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100" b="0" dirty="0">
                <a:solidFill>
                  <a:srgbClr val="305C98"/>
                </a:solidFill>
                <a:latin typeface="+mj-lt"/>
              </a:rPr>
              <a:t>2 – 3 May, 2019 | Valencia, Spain </a:t>
            </a:r>
          </a:p>
        </p:txBody>
      </p:sp>
    </p:spTree>
    <p:extLst>
      <p:ext uri="{BB962C8B-B14F-4D97-AF65-F5344CB8AC3E}">
        <p14:creationId xmlns:p14="http://schemas.microsoft.com/office/powerpoint/2010/main" val="275798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pic>
        <p:nvPicPr>
          <p:cNvPr id="7" name="Afbeelding 13">
            <a:extLst>
              <a:ext uri="{FF2B5EF4-FFF2-40B4-BE49-F238E27FC236}">
                <a16:creationId xmlns:a16="http://schemas.microsoft.com/office/drawing/2014/main" id="{B7EC7548-696D-4ED0-85AD-C91239F4728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302036" y="325793"/>
            <a:ext cx="1308489" cy="524724"/>
          </a:xfrm>
          <a:prstGeom prst="rect">
            <a:avLst/>
          </a:prstGeom>
        </p:spPr>
      </p:pic>
      <p:sp>
        <p:nvSpPr>
          <p:cNvPr id="8" name="Tekstvak 14">
            <a:extLst>
              <a:ext uri="{FF2B5EF4-FFF2-40B4-BE49-F238E27FC236}">
                <a16:creationId xmlns:a16="http://schemas.microsoft.com/office/drawing/2014/main" id="{C30E1E99-33EF-4387-A983-0BD0A6226EDF}"/>
              </a:ext>
            </a:extLst>
          </p:cNvPr>
          <p:cNvSpPr txBox="1"/>
          <p:nvPr userDrawn="1"/>
        </p:nvSpPr>
        <p:spPr>
          <a:xfrm>
            <a:off x="2212574" y="4429619"/>
            <a:ext cx="6656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1400" b="1" dirty="0">
                <a:solidFill>
                  <a:srgbClr val="305C98"/>
                </a:solidFill>
                <a:latin typeface="+mj-lt"/>
              </a:rPr>
              <a:t>EKS </a:t>
            </a:r>
            <a:r>
              <a:rPr lang="nl-BE" sz="1400" b="0" dirty="0">
                <a:solidFill>
                  <a:srgbClr val="305C98"/>
                </a:solidFill>
                <a:latin typeface="+mj-lt"/>
              </a:rPr>
              <a:t>ARTHROPLASTY CONFERENCE </a:t>
            </a:r>
          </a:p>
        </p:txBody>
      </p:sp>
      <p:sp>
        <p:nvSpPr>
          <p:cNvPr id="10" name="Tekstvak 14">
            <a:extLst>
              <a:ext uri="{FF2B5EF4-FFF2-40B4-BE49-F238E27FC236}">
                <a16:creationId xmlns:a16="http://schemas.microsoft.com/office/drawing/2014/main" id="{FA43412F-B561-4CF8-968D-D6D9C3CB6CB3}"/>
              </a:ext>
            </a:extLst>
          </p:cNvPr>
          <p:cNvSpPr txBox="1"/>
          <p:nvPr userDrawn="1"/>
        </p:nvSpPr>
        <p:spPr>
          <a:xfrm>
            <a:off x="1764105" y="4692733"/>
            <a:ext cx="7104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100" b="0" dirty="0">
                <a:solidFill>
                  <a:srgbClr val="305C98"/>
                </a:solidFill>
                <a:latin typeface="+mj-lt"/>
              </a:rPr>
              <a:t>6 – 7 </a:t>
            </a:r>
            <a:r>
              <a:rPr lang="nl-BE" sz="1100" b="0" dirty="0" err="1">
                <a:solidFill>
                  <a:srgbClr val="305C98"/>
                </a:solidFill>
                <a:latin typeface="+mj-lt"/>
              </a:rPr>
              <a:t>October</a:t>
            </a:r>
            <a:r>
              <a:rPr lang="nl-BE" sz="1100" b="0" dirty="0">
                <a:solidFill>
                  <a:srgbClr val="305C98"/>
                </a:solidFill>
                <a:latin typeface="+mj-lt"/>
              </a:rPr>
              <a:t> | Munich, Germany </a:t>
            </a:r>
          </a:p>
        </p:txBody>
      </p:sp>
    </p:spTree>
    <p:extLst>
      <p:ext uri="{BB962C8B-B14F-4D97-AF65-F5344CB8AC3E}">
        <p14:creationId xmlns:p14="http://schemas.microsoft.com/office/powerpoint/2010/main" val="352530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DE346-0DD9-425D-899B-090E043D1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3075"/>
            <a:ext cx="8229600" cy="2851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2400" dirty="0" err="1"/>
              <a:t>Author</a:t>
            </a:r>
            <a:r>
              <a:rPr lang="fr-BE" sz="2400" dirty="0"/>
              <a:t>(s) and COI Disclosure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10FDA0-658C-DEED-D49F-27A163A5267B}"/>
              </a:ext>
            </a:extLst>
          </p:cNvPr>
          <p:cNvSpPr txBox="1">
            <a:spLocks/>
          </p:cNvSpPr>
          <p:nvPr/>
        </p:nvSpPr>
        <p:spPr>
          <a:xfrm>
            <a:off x="404102" y="347032"/>
            <a:ext cx="8380296" cy="1101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69855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F3F2C4-24BA-8704-3145-CDA01883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B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EDB557C-7728-1DB7-C297-26CFB64B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869806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BSS_16_9.potx</Template>
  <TotalTime>570</TotalTime>
  <Words>8</Words>
  <Application>Microsoft Office PowerPoint</Application>
  <PresentationFormat>Diavoorstelling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Custom Design</vt:lpstr>
      <vt:lpstr>1_Custom Design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Create</dc:creator>
  <cp:lastModifiedBy>Nele Van Laere</cp:lastModifiedBy>
  <cp:revision>43</cp:revision>
  <dcterms:created xsi:type="dcterms:W3CDTF">2012-03-06T10:37:55Z</dcterms:created>
  <dcterms:modified xsi:type="dcterms:W3CDTF">2022-09-21T18:13:13Z</dcterms:modified>
</cp:coreProperties>
</file>